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413" r:id="rId2"/>
    <p:sldId id="441" r:id="rId3"/>
    <p:sldId id="439" r:id="rId4"/>
    <p:sldId id="414" r:id="rId5"/>
    <p:sldId id="415" r:id="rId6"/>
    <p:sldId id="418" r:id="rId7"/>
    <p:sldId id="421" r:id="rId8"/>
    <p:sldId id="424" r:id="rId9"/>
    <p:sldId id="427" r:id="rId10"/>
    <p:sldId id="430" r:id="rId11"/>
    <p:sldId id="433" r:id="rId12"/>
    <p:sldId id="436" r:id="rId13"/>
    <p:sldId id="284" r:id="rId14"/>
    <p:sldId id="287" r:id="rId15"/>
    <p:sldId id="410" r:id="rId16"/>
    <p:sldId id="290" r:id="rId17"/>
    <p:sldId id="293" r:id="rId18"/>
    <p:sldId id="296" r:id="rId19"/>
    <p:sldId id="299" r:id="rId20"/>
    <p:sldId id="302" r:id="rId21"/>
    <p:sldId id="305" r:id="rId22"/>
    <p:sldId id="308" r:id="rId23"/>
    <p:sldId id="311" r:id="rId24"/>
    <p:sldId id="314" r:id="rId25"/>
    <p:sldId id="317" r:id="rId26"/>
    <p:sldId id="323" r:id="rId27"/>
    <p:sldId id="326" r:id="rId28"/>
    <p:sldId id="329" r:id="rId29"/>
    <p:sldId id="332" r:id="rId30"/>
    <p:sldId id="335" r:id="rId31"/>
    <p:sldId id="338" r:id="rId32"/>
    <p:sldId id="341" r:id="rId33"/>
    <p:sldId id="344" r:id="rId34"/>
    <p:sldId id="347" r:id="rId35"/>
    <p:sldId id="350" r:id="rId36"/>
    <p:sldId id="356" r:id="rId37"/>
    <p:sldId id="353" r:id="rId38"/>
    <p:sldId id="359" r:id="rId39"/>
    <p:sldId id="362" r:id="rId40"/>
    <p:sldId id="365" r:id="rId41"/>
    <p:sldId id="368" r:id="rId42"/>
    <p:sldId id="371" r:id="rId43"/>
    <p:sldId id="374" r:id="rId44"/>
    <p:sldId id="377" r:id="rId45"/>
    <p:sldId id="380" r:id="rId46"/>
    <p:sldId id="383" r:id="rId47"/>
    <p:sldId id="386" r:id="rId48"/>
    <p:sldId id="389" r:id="rId49"/>
    <p:sldId id="392" r:id="rId50"/>
    <p:sldId id="395" r:id="rId51"/>
    <p:sldId id="404" r:id="rId52"/>
    <p:sldId id="398" r:id="rId53"/>
    <p:sldId id="401" r:id="rId54"/>
    <p:sldId id="407" r:id="rId55"/>
    <p:sldId id="409" r:id="rId56"/>
  </p:sldIdLst>
  <p:sldSz cx="9144000" cy="6858000" type="screen4x3"/>
  <p:notesSz cx="6858000" cy="9144000"/>
  <p:defaultTextStyle>
    <a:defPPr>
      <a:defRPr lang="fi-FI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69" autoAdjust="0"/>
    <p:restoredTop sz="94636" autoAdjust="0"/>
  </p:normalViewPr>
  <p:slideViewPr>
    <p:cSldViewPr>
      <p:cViewPr varScale="1">
        <p:scale>
          <a:sx n="111" d="100"/>
          <a:sy n="111" d="100"/>
        </p:scale>
        <p:origin x="159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58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noProof="0" smtClean="0"/>
              <a:t>Muokkaa tekstin perustyylejä napsauttamalla</a:t>
            </a:r>
          </a:p>
          <a:p>
            <a:pPr lvl="1"/>
            <a:r>
              <a:rPr lang="fi-FI" noProof="0" smtClean="0"/>
              <a:t>toinen taso</a:t>
            </a:r>
          </a:p>
          <a:p>
            <a:pPr lvl="2"/>
            <a:r>
              <a:rPr lang="fi-FI" noProof="0" smtClean="0"/>
              <a:t>kolmas taso</a:t>
            </a:r>
          </a:p>
          <a:p>
            <a:pPr lvl="3"/>
            <a:r>
              <a:rPr lang="fi-FI" noProof="0" smtClean="0"/>
              <a:t>neljäs taso</a:t>
            </a:r>
          </a:p>
          <a:p>
            <a:pPr lvl="4"/>
            <a:r>
              <a:rPr lang="fi-FI" noProof="0" smtClean="0"/>
              <a:t>viides taso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FA3D319-1183-42E2-8E9C-3505D16E4EF7}" type="slidenum">
              <a:rPr lang="fi-FI" altLang="en-US"/>
              <a:pPr/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26657962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EFB264-578A-4774-8517-B0E6791C35EB}" type="slidenum">
              <a:rPr lang="fi-FI" altLang="en-US"/>
              <a:pPr/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1318481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6DF292-02D5-4CFC-805E-3F1FFB6A5DA7}" type="slidenum">
              <a:rPr lang="fi-FI" altLang="en-US"/>
              <a:pPr/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1772810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6EC8E2-9FCC-445B-B622-EAB112D62914}" type="slidenum">
              <a:rPr lang="fi-FI" altLang="en-US"/>
              <a:pPr/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2355424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0FF2BE-7BDD-4520-9713-DC52E3A40D2F}" type="slidenum">
              <a:rPr lang="fi-FI" altLang="en-US"/>
              <a:pPr/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1396740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5BE88B-85BF-48DE-BB45-8011E0B27BF0}" type="slidenum">
              <a:rPr lang="fi-FI" altLang="en-US"/>
              <a:pPr/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1563652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B48023-B1AB-46CB-B7BF-5B5C0555463B}" type="slidenum">
              <a:rPr lang="fi-FI" altLang="en-US"/>
              <a:pPr/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3135087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E860EC-6AD0-4391-AA54-F5DDF29DB4FF}" type="slidenum">
              <a:rPr lang="fi-FI" altLang="en-US"/>
              <a:pPr/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2169034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6FF6E3-64E9-4D37-893E-0DBAD018EF1A}" type="slidenum">
              <a:rPr lang="fi-FI" altLang="en-US"/>
              <a:pPr/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210824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8A4017-E417-4889-B810-2A666BA81576}" type="slidenum">
              <a:rPr lang="fi-FI" altLang="en-US"/>
              <a:pPr/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3804153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450629-42BA-45DF-812E-94AF9CFC470D}" type="slidenum">
              <a:rPr lang="fi-FI" altLang="en-US"/>
              <a:pPr/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3557444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BE9704-75C2-4C94-9128-85C62DE38571}" type="slidenum">
              <a:rPr lang="fi-FI" altLang="en-US"/>
              <a:pPr/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3923794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en-US" smtClean="0"/>
              <a:t>Muokkaa perustyyl. napsautt.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en-US" smtClean="0"/>
              <a:t>Muokkaa tekstin perustyylejä napsauttamalla</a:t>
            </a:r>
          </a:p>
          <a:p>
            <a:pPr lvl="1"/>
            <a:r>
              <a:rPr lang="fi-FI" altLang="en-US" smtClean="0"/>
              <a:t>toinen taso</a:t>
            </a:r>
          </a:p>
          <a:p>
            <a:pPr lvl="2"/>
            <a:r>
              <a:rPr lang="fi-FI" altLang="en-US" smtClean="0"/>
              <a:t>kolmas taso</a:t>
            </a:r>
          </a:p>
          <a:p>
            <a:pPr lvl="3"/>
            <a:r>
              <a:rPr lang="fi-FI" altLang="en-US" smtClean="0"/>
              <a:t>neljäs taso</a:t>
            </a:r>
          </a:p>
          <a:p>
            <a:pPr lvl="4"/>
            <a:r>
              <a:rPr lang="fi-FI" altLang="en-US" smtClean="0"/>
              <a:t>viides taso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83E0311-C6AB-4220-94D7-1A65CCD07077}" type="slidenum">
              <a:rPr lang="fi-FI" altLang="en-US"/>
              <a:pPr/>
              <a:t>‹#›</a:t>
            </a:fld>
            <a:endParaRPr lang="fi-FI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fi-FI" sz="4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PPLY:n</a:t>
            </a:r>
            <a:r>
              <a:rPr lang="fi-FI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määrittäjämestaruus 2018</a:t>
            </a:r>
          </a:p>
        </p:txBody>
      </p:sp>
      <p:sp>
        <p:nvSpPr>
          <p:cNvPr id="373763" name="Rectangle 3"/>
          <p:cNvSpPr>
            <a:spLocks noChangeArrowheads="1"/>
          </p:cNvSpPr>
          <p:nvPr/>
        </p:nvSpPr>
        <p:spPr bwMode="auto">
          <a:xfrm>
            <a:off x="380999" y="2362200"/>
            <a:ext cx="8466475" cy="3632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fi-FI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50 kuvaa, joissa esiintyvät lajit on tavattu vähintään </a:t>
            </a:r>
            <a:r>
              <a:rPr lang="fi-FI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ker-ran</a:t>
            </a:r>
            <a:r>
              <a:rPr lang="fi-FI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fi-FI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länsipalearktisella</a:t>
            </a:r>
            <a:r>
              <a:rPr lang="fi-FI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alueella, A tai B </a:t>
            </a:r>
            <a:r>
              <a:rPr lang="fi-FI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–kategorioissa. Osasta ilmoitetaan kuvauskuukausi.</a:t>
            </a:r>
            <a:endParaRPr lang="fi-FI" sz="24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fi-FI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Kuvat näkyvät </a:t>
            </a:r>
            <a:r>
              <a:rPr lang="fi-FI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30 s</a:t>
            </a:r>
            <a:r>
              <a:rPr lang="fi-FI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välissä </a:t>
            </a:r>
            <a:r>
              <a:rPr lang="fi-FI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kirjoitusaika 10 s</a:t>
            </a:r>
            <a:endParaRPr lang="fi-FI" sz="24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fi-FI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Risteymiä ei kuvissa esiinny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fi-FI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Taksonomia: </a:t>
            </a:r>
            <a:r>
              <a:rPr lang="fi-FI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AERC:n</a:t>
            </a:r>
            <a:r>
              <a:rPr lang="fi-FI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fi-FI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TAC:n</a:t>
            </a:r>
            <a:r>
              <a:rPr lang="fi-FI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suosittelema (eli Suomessa käytetty)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fi-FI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Oikea vastaus +3p, tyhjä +1p, väärä </a:t>
            </a:r>
            <a:r>
              <a:rPr lang="fi-FI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0p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fi-FI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Parvikuvissa 1 laji (tai enemmistö)</a:t>
            </a:r>
            <a:endParaRPr lang="fi-FI" sz="24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fi-FI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Kiistatapauksissa kisan pitäjän mielipide ratkaisee. Siitä voi valittaa, mutta se ei auta.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354006" y="1371600"/>
            <a:ext cx="18517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i-FI" altLang="en-US" i="1" dirty="0" smtClean="0"/>
              <a:t>12.12.2018</a:t>
            </a:r>
            <a:endParaRPr lang="fi-FI" altLang="en-US" i="1" dirty="0"/>
          </a:p>
          <a:p>
            <a:pPr algn="ctr" eaLnBrk="1" hangingPunct="1"/>
            <a:r>
              <a:rPr lang="fi-FI" altLang="en-US" i="1" dirty="0" smtClean="0"/>
              <a:t>Juha Markkola</a:t>
            </a:r>
            <a:endParaRPr lang="en-GB" altLang="en-US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074"/>
            <a:ext cx="10261389" cy="6840926"/>
          </a:xfrm>
          <a:prstGeom prst="rect">
            <a:avLst/>
          </a:prstGeom>
        </p:spPr>
      </p:pic>
      <p:sp>
        <p:nvSpPr>
          <p:cNvPr id="3911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6</a:t>
            </a:r>
          </a:p>
        </p:txBody>
      </p:sp>
      <p:sp>
        <p:nvSpPr>
          <p:cNvPr id="4" name="Tekstiruutu 3"/>
          <p:cNvSpPr txBox="1"/>
          <p:nvPr/>
        </p:nvSpPr>
        <p:spPr>
          <a:xfrm>
            <a:off x="7767355" y="1043735"/>
            <a:ext cx="1226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>
                <a:solidFill>
                  <a:schemeClr val="accent3">
                    <a:lumMod val="95000"/>
                  </a:schemeClr>
                </a:solidFill>
              </a:rPr>
              <a:t>heinäkuu</a:t>
            </a:r>
            <a:endParaRPr lang="en-GB" dirty="0">
              <a:solidFill>
                <a:schemeClr val="accent3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286999" cy="6858000"/>
          </a:xfrm>
        </p:spPr>
      </p:pic>
      <p:sp>
        <p:nvSpPr>
          <p:cNvPr id="3942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7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973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8</a:t>
            </a:r>
          </a:p>
        </p:txBody>
      </p:sp>
      <p:sp>
        <p:nvSpPr>
          <p:cNvPr id="3" name="Tekstiruutu 2"/>
          <p:cNvSpPr txBox="1"/>
          <p:nvPr/>
        </p:nvSpPr>
        <p:spPr>
          <a:xfrm>
            <a:off x="7542330" y="1178750"/>
            <a:ext cx="1111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>
                <a:solidFill>
                  <a:schemeClr val="bg1"/>
                </a:solidFill>
              </a:rPr>
              <a:t>syyskuu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286999" cy="6858000"/>
          </a:xfrm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" y="0"/>
            <a:ext cx="8686800" cy="1417638"/>
          </a:xfrm>
        </p:spPr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9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279" y="0"/>
            <a:ext cx="10277607" cy="6851738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10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95906" cy="6858000"/>
          </a:xfrm>
          <a:prstGeom prst="rect">
            <a:avLst/>
          </a:prstGeom>
        </p:spPr>
      </p:pic>
      <p:sp>
        <p:nvSpPr>
          <p:cNvPr id="305165" name="Rectangle 103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11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12"/>
            <a:ext cx="10302167" cy="6868112"/>
          </a:xfrm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12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" y="14213"/>
            <a:ext cx="10185242" cy="6790161"/>
          </a:xfrm>
          <a:prstGeom prst="rect">
            <a:avLst/>
          </a:prstGeom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13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90"/>
            <a:ext cx="10276664" cy="6851109"/>
          </a:xfrm>
          <a:prstGeom prst="rect">
            <a:avLst/>
          </a:prstGeom>
        </p:spPr>
      </p:pic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14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0227" y="0"/>
            <a:ext cx="10287000" cy="6858000"/>
          </a:xfrm>
          <a:prstGeom prst="rect">
            <a:avLst/>
          </a:prstGeom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15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736"/>
            <a:ext cx="9144000" cy="651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6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4" y="0"/>
            <a:ext cx="9342606" cy="6858000"/>
          </a:xfrm>
          <a:prstGeom prst="rect">
            <a:avLst/>
          </a:prstGeom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16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492499" cy="6858000"/>
          </a:xfrm>
          <a:prstGeom prst="rect">
            <a:avLst/>
          </a:prstGeom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17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7466" y="-2977"/>
            <a:ext cx="10291466" cy="6860977"/>
          </a:xfrm>
          <a:prstGeom prst="rect">
            <a:avLst/>
          </a:prstGeom>
        </p:spPr>
      </p:pic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18</a:t>
            </a:r>
          </a:p>
        </p:txBody>
      </p:sp>
      <p:sp>
        <p:nvSpPr>
          <p:cNvPr id="7" name="Tekstiruutu 6"/>
          <p:cNvSpPr txBox="1"/>
          <p:nvPr/>
        </p:nvSpPr>
        <p:spPr>
          <a:xfrm>
            <a:off x="7902370" y="0"/>
            <a:ext cx="1111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>
                <a:solidFill>
                  <a:schemeClr val="bg1"/>
                </a:solidFill>
              </a:rPr>
              <a:t>syyskuu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0206563" cy="6804375"/>
          </a:xfrm>
          <a:prstGeom prst="rect">
            <a:avLst/>
          </a:prstGeom>
        </p:spPr>
      </p:pic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19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3245"/>
            <a:ext cx="10287000" cy="6858000"/>
          </a:xfrm>
          <a:prstGeom prst="rect">
            <a:avLst/>
          </a:prstGeom>
        </p:spPr>
      </p:pic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20</a:t>
            </a:r>
          </a:p>
        </p:txBody>
      </p:sp>
      <p:sp>
        <p:nvSpPr>
          <p:cNvPr id="4" name="Tekstiruutu 3"/>
          <p:cNvSpPr txBox="1"/>
          <p:nvPr/>
        </p:nvSpPr>
        <p:spPr>
          <a:xfrm>
            <a:off x="7767355" y="143635"/>
            <a:ext cx="1111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syyskuu</a:t>
            </a:r>
            <a:endParaRPr lang="en-GB" dirty="0"/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0"/>
            <a:ext cx="10287000" cy="6858000"/>
          </a:xfrm>
          <a:prstGeom prst="rect">
            <a:avLst/>
          </a:prstGeom>
        </p:spPr>
      </p:pic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21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ällön paikkamerkk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0234" y="0"/>
            <a:ext cx="10286999" cy="6858000"/>
          </a:xfrm>
        </p:spPr>
      </p:pic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22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8"/>
            <a:ext cx="10278078" cy="6852052"/>
          </a:xfrm>
          <a:prstGeom prst="rect">
            <a:avLst/>
          </a:prstGeom>
        </p:spPr>
      </p:pic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23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1" cy="6858000"/>
          </a:xfrm>
          <a:prstGeom prst="rect">
            <a:avLst/>
          </a:prstGeom>
        </p:spPr>
      </p:pic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24</a:t>
            </a:r>
          </a:p>
        </p:txBody>
      </p:sp>
      <p:sp>
        <p:nvSpPr>
          <p:cNvPr id="4" name="Tekstiruutu 3"/>
          <p:cNvSpPr txBox="1"/>
          <p:nvPr/>
        </p:nvSpPr>
        <p:spPr>
          <a:xfrm>
            <a:off x="7272300" y="323655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>
                <a:solidFill>
                  <a:schemeClr val="bg1"/>
                </a:solidFill>
              </a:rPr>
              <a:t>lokakuu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4" y="0"/>
            <a:ext cx="10287000" cy="6858000"/>
          </a:xfrm>
          <a:prstGeom prst="rect">
            <a:avLst/>
          </a:prstGeom>
        </p:spPr>
      </p:pic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25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i-FI" sz="4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PPLY:n</a:t>
            </a:r>
            <a:r>
              <a:rPr lang="fi-FI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määrittäjämestaruus 2018</a:t>
            </a:r>
            <a:endParaRPr lang="en-US" sz="400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altLang="en-US" dirty="0" smtClean="0"/>
              <a:t>Vastauskieli vapaavalintainen</a:t>
            </a:r>
          </a:p>
          <a:p>
            <a:r>
              <a:rPr lang="fi-FI" altLang="en-US" dirty="0" smtClean="0"/>
              <a:t>Vastausten tulee olla yksiselitteisiä!</a:t>
            </a:r>
          </a:p>
          <a:p>
            <a:pPr lvl="1"/>
            <a:r>
              <a:rPr lang="fi-FI" altLang="en-US" dirty="0" smtClean="0"/>
              <a:t>Monimielinen lyhenne = väärä vastaus</a:t>
            </a:r>
          </a:p>
          <a:p>
            <a:pPr lvl="1"/>
            <a:r>
              <a:rPr lang="fi-FI" altLang="en-US" dirty="0" smtClean="0"/>
              <a:t>Esim. ”CARFLA” voi tarkoittaa urpiaista tai vuorihemppoa. Pitää olla </a:t>
            </a:r>
            <a:r>
              <a:rPr lang="fi-FI" altLang="en-US" dirty="0" err="1" smtClean="0"/>
              <a:t>Carmea</a:t>
            </a:r>
            <a:r>
              <a:rPr lang="fi-FI" altLang="en-US" dirty="0" smtClean="0"/>
              <a:t> (</a:t>
            </a:r>
            <a:r>
              <a:rPr lang="fi-FI" altLang="en-US" dirty="0" err="1" smtClean="0"/>
              <a:t>urpo</a:t>
            </a:r>
            <a:r>
              <a:rPr lang="fi-FI" altLang="en-US" dirty="0" smtClean="0"/>
              <a:t>) tai </a:t>
            </a:r>
            <a:r>
              <a:rPr lang="fi-FI" altLang="en-US" dirty="0" err="1" smtClean="0"/>
              <a:t>Carris</a:t>
            </a:r>
            <a:r>
              <a:rPr lang="fi-FI" altLang="en-US" dirty="0" smtClean="0"/>
              <a:t> (vuorihemppo)</a:t>
            </a:r>
          </a:p>
          <a:p>
            <a:pPr lvl="1"/>
            <a:r>
              <a:rPr lang="fi-FI" altLang="en-US" dirty="0" smtClean="0"/>
              <a:t>Vanhat nimet ok, jos taksonomia ei ole muuttunut</a:t>
            </a:r>
          </a:p>
          <a:p>
            <a:pPr lvl="1"/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26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8" y="0"/>
            <a:ext cx="10054629" cy="6858000"/>
          </a:xfrm>
          <a:prstGeom prst="rect">
            <a:avLst/>
          </a:prstGeom>
        </p:spPr>
      </p:pic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27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" y="0"/>
            <a:ext cx="10287000" cy="6858000"/>
          </a:xfrm>
          <a:prstGeom prst="rect">
            <a:avLst/>
          </a:prstGeom>
        </p:spPr>
      </p:pic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28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31"/>
            <a:ext cx="11668809" cy="6855069"/>
          </a:xfrm>
          <a:prstGeom prst="rect">
            <a:avLst/>
          </a:prstGeom>
        </p:spPr>
      </p:pic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29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4"/>
            <a:ext cx="10285479" cy="6856986"/>
          </a:xfrm>
          <a:prstGeom prst="rect">
            <a:avLst/>
          </a:prstGeom>
        </p:spPr>
      </p:pic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30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791" y="-527"/>
            <a:ext cx="10287791" cy="6858527"/>
          </a:xfrm>
          <a:prstGeom prst="rect">
            <a:avLst/>
          </a:prstGeom>
        </p:spPr>
      </p:pic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31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80507" cy="6858000"/>
          </a:xfrm>
          <a:prstGeom prst="rect">
            <a:avLst/>
          </a:prstGeom>
        </p:spPr>
      </p:pic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32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12"/>
            <a:ext cx="9846350" cy="6867012"/>
          </a:xfrm>
          <a:prstGeom prst="rect">
            <a:avLst/>
          </a:prstGeom>
        </p:spPr>
      </p:pic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33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308"/>
            <a:ext cx="10320461" cy="6880307"/>
          </a:xfrm>
          <a:prstGeom prst="rect">
            <a:avLst/>
          </a:prstGeom>
        </p:spPr>
      </p:pic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34</a:t>
            </a:r>
          </a:p>
        </p:txBody>
      </p:sp>
      <p:sp>
        <p:nvSpPr>
          <p:cNvPr id="4" name="Tekstiruutu 3"/>
          <p:cNvSpPr txBox="1"/>
          <p:nvPr/>
        </p:nvSpPr>
        <p:spPr>
          <a:xfrm>
            <a:off x="7407315" y="368660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>
                <a:solidFill>
                  <a:schemeClr val="bg1"/>
                </a:solidFill>
              </a:rPr>
              <a:t>toukokuu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35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rädmås_ Millbrook, England_ feb_2002"/>
          <p:cNvPicPr>
            <a:picLocks noChangeAspect="1" noChangeArrowheads="1"/>
          </p:cNvPicPr>
          <p:nvPr/>
        </p:nvPicPr>
        <p:blipFill>
          <a:blip r:embed="rId2">
            <a:lum bright="6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3" t="2496" r="16559" b="34940"/>
          <a:stretch>
            <a:fillRect/>
          </a:stretch>
        </p:blipFill>
        <p:spPr bwMode="auto">
          <a:xfrm>
            <a:off x="0" y="2286000"/>
            <a:ext cx="5943600" cy="414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4787" name="Rectangle 3"/>
          <p:cNvSpPr>
            <a:spLocks noChangeArrowheads="1"/>
          </p:cNvSpPr>
          <p:nvPr/>
        </p:nvSpPr>
        <p:spPr bwMode="auto">
          <a:xfrm>
            <a:off x="45720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i-FI" sz="4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PPLY:n</a:t>
            </a:r>
            <a:r>
              <a:rPr lang="fi-FI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määrittäjämestaruus </a:t>
            </a:r>
            <a:r>
              <a:rPr lang="fi-FI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2018</a:t>
            </a:r>
            <a:endParaRPr lang="fi-FI" sz="40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7478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590800"/>
            <a:ext cx="4038600" cy="452596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fi-FI" sz="320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14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276600" y="1371600"/>
            <a:ext cx="185178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i-FI" altLang="en-US" i="1" dirty="0" smtClean="0"/>
              <a:t>12.12.2018</a:t>
            </a:r>
            <a:endParaRPr lang="fi-FI" altLang="en-US" i="1" dirty="0"/>
          </a:p>
          <a:p>
            <a:pPr eaLnBrk="1" hangingPunct="1"/>
            <a:r>
              <a:rPr lang="fi-FI" altLang="en-US" i="1" dirty="0" smtClean="0"/>
              <a:t>Juha Markkola</a:t>
            </a:r>
            <a:endParaRPr lang="en-GB" altLang="en-US" i="1" dirty="0"/>
          </a:p>
        </p:txBody>
      </p:sp>
      <p:sp>
        <p:nvSpPr>
          <p:cNvPr id="374790" name="Text Box 6"/>
          <p:cNvSpPr txBox="1">
            <a:spLocks noChangeArrowheads="1"/>
          </p:cNvSpPr>
          <p:nvPr/>
        </p:nvSpPr>
        <p:spPr bwMode="auto">
          <a:xfrm>
            <a:off x="6248400" y="2286000"/>
            <a:ext cx="2606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fi-FI" sz="2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Kuvan numero on </a:t>
            </a:r>
          </a:p>
          <a:p>
            <a:pPr>
              <a:defRPr/>
            </a:pPr>
            <a:r>
              <a:rPr lang="fi-FI" sz="2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25 sek. vihreä ja </a:t>
            </a:r>
          </a:p>
          <a:p>
            <a:pPr>
              <a:defRPr/>
            </a:pPr>
            <a:r>
              <a:rPr lang="fi-FI" sz="2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5 sek. punainen, </a:t>
            </a:r>
          </a:p>
          <a:p>
            <a:pPr>
              <a:defRPr/>
            </a:pPr>
            <a:r>
              <a:rPr lang="fi-FI" sz="2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jonka jälkeen on </a:t>
            </a:r>
          </a:p>
          <a:p>
            <a:pPr>
              <a:defRPr/>
            </a:pPr>
            <a:r>
              <a:rPr lang="fi-FI" sz="2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10 sek. kirjoitus-</a:t>
            </a:r>
          </a:p>
          <a:p>
            <a:pPr>
              <a:defRPr/>
            </a:pPr>
            <a:r>
              <a:rPr lang="fi-FI" sz="2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aikaa</a:t>
            </a:r>
            <a:endParaRPr lang="en-GB" sz="24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36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1" y="-3701"/>
            <a:ext cx="10287001" cy="6858000"/>
          </a:xfrm>
          <a:prstGeom prst="rect">
            <a:avLst/>
          </a:prstGeom>
        </p:spPr>
      </p:pic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37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718" y="0"/>
            <a:ext cx="10280718" cy="6853812"/>
          </a:xfrm>
          <a:prstGeom prst="rect">
            <a:avLst/>
          </a:prstGeom>
        </p:spPr>
      </p:pic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38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39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882"/>
            <a:ext cx="10270677" cy="6847118"/>
          </a:xfrm>
          <a:prstGeom prst="rect">
            <a:avLst/>
          </a:prstGeom>
        </p:spPr>
      </p:pic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40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10287000" cy="6858000"/>
          </a:xfrm>
          <a:prstGeom prst="rect">
            <a:avLst/>
          </a:prstGeom>
        </p:spPr>
      </p:pic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41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578" y="0"/>
            <a:ext cx="10341578" cy="6894385"/>
          </a:xfrm>
          <a:prstGeom prst="rect">
            <a:avLst/>
          </a:prstGeom>
        </p:spPr>
      </p:pic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42</a:t>
            </a:r>
          </a:p>
        </p:txBody>
      </p:sp>
      <p:sp>
        <p:nvSpPr>
          <p:cNvPr id="4" name="Tekstiruutu 3"/>
          <p:cNvSpPr txBox="1"/>
          <p:nvPr/>
        </p:nvSpPr>
        <p:spPr>
          <a:xfrm>
            <a:off x="7272300" y="143635"/>
            <a:ext cx="1226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heinäkuu</a:t>
            </a:r>
            <a:endParaRPr lang="en-GB" dirty="0"/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4599" y="-4204"/>
            <a:ext cx="12808599" cy="6862204"/>
          </a:xfrm>
          <a:prstGeom prst="rect">
            <a:avLst/>
          </a:prstGeom>
        </p:spPr>
      </p:pic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43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538009" cy="6858000"/>
          </a:xfrm>
          <a:prstGeom prst="rect">
            <a:avLst/>
          </a:prstGeom>
        </p:spPr>
      </p:pic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44</a:t>
            </a:r>
          </a:p>
        </p:txBody>
      </p:sp>
      <p:sp>
        <p:nvSpPr>
          <p:cNvPr id="2" name="Tekstiruutu 1"/>
          <p:cNvSpPr txBox="1"/>
          <p:nvPr/>
        </p:nvSpPr>
        <p:spPr>
          <a:xfrm>
            <a:off x="7182290" y="233645"/>
            <a:ext cx="1226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heinäkuu</a:t>
            </a:r>
            <a:endParaRPr lang="en-GB" dirty="0"/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8" y="6890"/>
            <a:ext cx="10276664" cy="6851109"/>
          </a:xfrm>
          <a:prstGeom prst="rect">
            <a:avLst/>
          </a:prstGeom>
        </p:spPr>
      </p:pic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45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" y="-21238"/>
            <a:ext cx="10318856" cy="6879237"/>
          </a:xfrm>
          <a:prstGeom prst="rect">
            <a:avLst/>
          </a:prstGeom>
        </p:spPr>
      </p:pic>
      <p:sp>
        <p:nvSpPr>
          <p:cNvPr id="3758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</a:t>
            </a:r>
          </a:p>
        </p:txBody>
      </p:sp>
      <p:sp>
        <p:nvSpPr>
          <p:cNvPr id="2" name="Tekstiruutu 1"/>
          <p:cNvSpPr txBox="1"/>
          <p:nvPr/>
        </p:nvSpPr>
        <p:spPr>
          <a:xfrm>
            <a:off x="7575598" y="548680"/>
            <a:ext cx="1111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syyskuu</a:t>
            </a:r>
            <a:endParaRPr lang="en-GB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16"/>
            <a:ext cx="10283075" cy="6855383"/>
          </a:xfrm>
          <a:prstGeom prst="rect">
            <a:avLst/>
          </a:prstGeom>
        </p:spPr>
      </p:pic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46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38"/>
            <a:ext cx="10270442" cy="6846961"/>
          </a:xfrm>
          <a:prstGeom prst="rect">
            <a:avLst/>
          </a:prstGeom>
        </p:spPr>
      </p:pic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47</a:t>
            </a:r>
          </a:p>
        </p:txBody>
      </p:sp>
      <p:sp>
        <p:nvSpPr>
          <p:cNvPr id="4" name="Tekstiruutu 3"/>
          <p:cNvSpPr txBox="1"/>
          <p:nvPr/>
        </p:nvSpPr>
        <p:spPr>
          <a:xfrm>
            <a:off x="7587335" y="818710"/>
            <a:ext cx="1226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>
                <a:solidFill>
                  <a:schemeClr val="bg1"/>
                </a:solidFill>
              </a:rPr>
              <a:t>heinäkuu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8"/>
            <a:ext cx="10274024" cy="6849349"/>
          </a:xfrm>
          <a:prstGeom prst="rect">
            <a:avLst/>
          </a:prstGeom>
        </p:spPr>
      </p:pic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48</a:t>
            </a:r>
          </a:p>
        </p:txBody>
      </p:sp>
      <p:sp>
        <p:nvSpPr>
          <p:cNvPr id="3" name="Tekstiruutu 2"/>
          <p:cNvSpPr txBox="1"/>
          <p:nvPr/>
        </p:nvSpPr>
        <p:spPr>
          <a:xfrm>
            <a:off x="6507215" y="503675"/>
            <a:ext cx="941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elokuu</a:t>
            </a:r>
            <a:endParaRPr lang="en-GB" dirty="0"/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" y="0"/>
            <a:ext cx="10287000" cy="6858000"/>
          </a:xfrm>
          <a:prstGeom prst="rect">
            <a:avLst/>
          </a:prstGeom>
        </p:spPr>
      </p:pic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49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3600" y="0"/>
            <a:ext cx="10270679" cy="6847119"/>
          </a:xfrm>
          <a:prstGeom prst="rect">
            <a:avLst/>
          </a:prstGeom>
        </p:spPr>
      </p:pic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50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5"/>
          <p:cNvSpPr>
            <a:spLocks noGrp="1" noChangeArrowheads="1"/>
          </p:cNvSpPr>
          <p:nvPr>
            <p:ph type="title"/>
          </p:nvPr>
        </p:nvSpPr>
        <p:spPr>
          <a:xfrm>
            <a:off x="385763" y="2484438"/>
            <a:ext cx="8229600" cy="1143000"/>
          </a:xfrm>
        </p:spPr>
        <p:txBody>
          <a:bodyPr/>
          <a:lstStyle/>
          <a:p>
            <a:pPr eaLnBrk="1" hangingPunct="1"/>
            <a:r>
              <a:rPr lang="fi-FI" altLang="en-US" sz="4000" smtClean="0"/>
              <a:t>LOPPU</a:t>
            </a:r>
            <a:br>
              <a:rPr lang="fi-FI" altLang="en-US" sz="4000" smtClean="0"/>
            </a:br>
            <a:r>
              <a:rPr lang="fi-FI" altLang="en-US" sz="4000" smtClean="0"/>
              <a:t>SLUT</a:t>
            </a:r>
            <a:br>
              <a:rPr lang="fi-FI" altLang="en-US" sz="4000" smtClean="0"/>
            </a:br>
            <a:r>
              <a:rPr lang="fi-FI" altLang="en-US" sz="4000" smtClean="0"/>
              <a:t>THE END</a:t>
            </a:r>
          </a:p>
        </p:txBody>
      </p:sp>
    </p:spTree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isällön paikkamerkki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60831" cy="6858000"/>
          </a:xfrm>
        </p:spPr>
      </p:pic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30"/>
            <a:ext cx="9867929" cy="6857270"/>
          </a:xfrm>
        </p:spPr>
      </p:pic>
      <p:sp>
        <p:nvSpPr>
          <p:cNvPr id="3819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850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880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600" smtClean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5</a:t>
            </a:r>
          </a:p>
        </p:txBody>
      </p:sp>
      <p:sp>
        <p:nvSpPr>
          <p:cNvPr id="3" name="Tekstiruutu 2"/>
          <p:cNvSpPr txBox="1"/>
          <p:nvPr/>
        </p:nvSpPr>
        <p:spPr>
          <a:xfrm>
            <a:off x="7812360" y="98630"/>
            <a:ext cx="1257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solidFill>
                  <a:schemeClr val="bg1"/>
                </a:solidFill>
              </a:rPr>
              <a:t>heinäkuu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letusrakenne">
  <a:themeElements>
    <a:clrScheme name="Oletusrakenn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letusraken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143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143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letusrakenn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3857</TotalTime>
  <Words>222</Words>
  <Application>Microsoft Office PowerPoint</Application>
  <PresentationFormat>Näytössä katseltava diaesitys (4:3)</PresentationFormat>
  <Paragraphs>89</Paragraphs>
  <Slides>55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1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55</vt:i4>
      </vt:variant>
    </vt:vector>
  </HeadingPairs>
  <TitlesOfParts>
    <vt:vector size="57" baseType="lpstr">
      <vt:lpstr>Arial</vt:lpstr>
      <vt:lpstr>Oletusrakenne</vt:lpstr>
      <vt:lpstr>PPLY:n määrittäjämestaruus 2018</vt:lpstr>
      <vt:lpstr>PowerPoint-esitys</vt:lpstr>
      <vt:lpstr>PPLY:n määrittäjämestaruus 2018</vt:lpstr>
      <vt:lpstr>PowerPoint-esitys</vt:lpstr>
      <vt:lpstr>1</vt:lpstr>
      <vt:lpstr>2</vt:lpstr>
      <vt:lpstr>3</vt:lpstr>
      <vt:lpstr>4</vt:lpstr>
      <vt:lpstr>5</vt:lpstr>
      <vt:lpstr>6</vt:lpstr>
      <vt:lpstr>7</vt:lpstr>
      <vt:lpstr>8</vt:lpstr>
      <vt:lpstr>9</vt:lpstr>
      <vt:lpstr>10</vt:lpstr>
      <vt:lpstr>11</vt:lpstr>
      <vt:lpstr>12</vt:lpstr>
      <vt:lpstr>13</vt:lpstr>
      <vt:lpstr>14</vt:lpstr>
      <vt:lpstr>15</vt:lpstr>
      <vt:lpstr>16</vt:lpstr>
      <vt:lpstr>17</vt:lpstr>
      <vt:lpstr>18</vt:lpstr>
      <vt:lpstr>19</vt:lpstr>
      <vt:lpstr>20</vt:lpstr>
      <vt:lpstr>21</vt:lpstr>
      <vt:lpstr>22</vt:lpstr>
      <vt:lpstr>23</vt:lpstr>
      <vt:lpstr>24</vt:lpstr>
      <vt:lpstr>25</vt:lpstr>
      <vt:lpstr>26</vt:lpstr>
      <vt:lpstr>27</vt:lpstr>
      <vt:lpstr>28</vt:lpstr>
      <vt:lpstr>29</vt:lpstr>
      <vt:lpstr>30</vt:lpstr>
      <vt:lpstr>31</vt:lpstr>
      <vt:lpstr>32</vt:lpstr>
      <vt:lpstr>33</vt:lpstr>
      <vt:lpstr>34</vt:lpstr>
      <vt:lpstr>35</vt:lpstr>
      <vt:lpstr>36</vt:lpstr>
      <vt:lpstr>37</vt:lpstr>
      <vt:lpstr>38</vt:lpstr>
      <vt:lpstr>39</vt:lpstr>
      <vt:lpstr>40</vt:lpstr>
      <vt:lpstr>41</vt:lpstr>
      <vt:lpstr>42</vt:lpstr>
      <vt:lpstr>43</vt:lpstr>
      <vt:lpstr>44</vt:lpstr>
      <vt:lpstr>45</vt:lpstr>
      <vt:lpstr>46</vt:lpstr>
      <vt:lpstr>47</vt:lpstr>
      <vt:lpstr>48</vt:lpstr>
      <vt:lpstr>49</vt:lpstr>
      <vt:lpstr>50</vt:lpstr>
      <vt:lpstr>LOPPU SLUT THE END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Sampo Laukkanen</dc:creator>
  <cp:lastModifiedBy>Esa Hohtola</cp:lastModifiedBy>
  <cp:revision>135</cp:revision>
  <dcterms:created xsi:type="dcterms:W3CDTF">2005-11-08T07:58:52Z</dcterms:created>
  <dcterms:modified xsi:type="dcterms:W3CDTF">2018-12-14T21:49:43Z</dcterms:modified>
</cp:coreProperties>
</file>